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13716000" cx="2438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6" roundtripDataSignature="AMtx7mjT/Gn6E9ha0VSJU6tzti0ZlsnD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16" Type="http://customschemas.google.com/relationships/presentationmetadata" Target="meta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200" u="none" cap="none" strike="noStrik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ver" showMasterSp="0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9"/>
          <p:cNvSpPr txBox="1"/>
          <p:nvPr>
            <p:ph idx="1" type="body"/>
          </p:nvPr>
        </p:nvSpPr>
        <p:spPr>
          <a:xfrm>
            <a:off x="2221343" y="4784034"/>
            <a:ext cx="14154697" cy="3071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500"/>
              <a:buFont typeface="Arial"/>
              <a:buNone/>
              <a:defRPr b="1" i="0" sz="9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9" name="Google Shape;9;p9"/>
          <p:cNvSpPr txBox="1"/>
          <p:nvPr>
            <p:ph idx="2" type="body"/>
          </p:nvPr>
        </p:nvSpPr>
        <p:spPr>
          <a:xfrm>
            <a:off x="2221343" y="8123225"/>
            <a:ext cx="10937592" cy="893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D5BD7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" name="Google Shape;10;p9"/>
          <p:cNvSpPr txBox="1"/>
          <p:nvPr>
            <p:ph idx="3" type="body"/>
          </p:nvPr>
        </p:nvSpPr>
        <p:spPr>
          <a:xfrm>
            <a:off x="2221343" y="9408205"/>
            <a:ext cx="1093759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3000"/>
              <a:buFont typeface="Arial"/>
              <a:buNone/>
              <a:defRPr b="0" i="0" sz="3000" u="none" cap="none" strike="noStrike">
                <a:solidFill>
                  <a:srgbClr val="D5BD7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320">
          <p15:clr>
            <a:srgbClr val="FBAE40"/>
          </p15:clr>
        </p15:guide>
        <p15:guide id="2" pos="76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" showMasterSp="0">
  <p:cSld name="Chapt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0"/>
          <p:cNvSpPr txBox="1"/>
          <p:nvPr>
            <p:ph idx="12" type="sldNum"/>
          </p:nvPr>
        </p:nvSpPr>
        <p:spPr>
          <a:xfrm>
            <a:off x="11950912" y="13076008"/>
            <a:ext cx="469680" cy="379591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75C96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875C9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10"/>
          <p:cNvSpPr txBox="1"/>
          <p:nvPr>
            <p:ph idx="1" type="body"/>
          </p:nvPr>
        </p:nvSpPr>
        <p:spPr>
          <a:xfrm>
            <a:off x="6542363" y="5573116"/>
            <a:ext cx="11761966" cy="3135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FFFFFF"/>
              </a:buClr>
              <a:buSzPts val="12915"/>
              <a:buFont typeface="Arial"/>
              <a:buNone/>
              <a:defRPr b="1" i="0" sz="105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4" name="Google Shape;14;p10"/>
          <p:cNvSpPr txBox="1"/>
          <p:nvPr>
            <p:ph idx="2" type="body"/>
          </p:nvPr>
        </p:nvSpPr>
        <p:spPr>
          <a:xfrm>
            <a:off x="6542363" y="8462682"/>
            <a:ext cx="11761966" cy="1099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D5BD77"/>
              </a:buClr>
              <a:buSzPts val="6150"/>
              <a:buFont typeface="Arial"/>
              <a:buNone/>
              <a:defRPr b="0" i="0" sz="5000" u="none" cap="none" strike="noStrike">
                <a:solidFill>
                  <a:srgbClr val="D5BD7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showMasterSp="0">
  <p:cSld name="Title and 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1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" name="Google Shape;17;p11"/>
          <p:cNvSpPr txBox="1"/>
          <p:nvPr>
            <p:ph idx="1" type="body"/>
          </p:nvPr>
        </p:nvSpPr>
        <p:spPr>
          <a:xfrm>
            <a:off x="9017000" y="2717800"/>
            <a:ext cx="14490700" cy="86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1F2332"/>
              </a:buClr>
              <a:buSzPts val="4920"/>
              <a:buFont typeface="Helvetica Neue"/>
              <a:buNone/>
              <a:defRPr b="0" i="0" sz="4000" u="none" cap="none" strike="noStrike">
                <a:solidFill>
                  <a:srgbClr val="1F233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8" name="Google Shape;18;p11"/>
          <p:cNvSpPr txBox="1"/>
          <p:nvPr>
            <p:ph idx="2" type="body"/>
          </p:nvPr>
        </p:nvSpPr>
        <p:spPr>
          <a:xfrm>
            <a:off x="876300" y="2657764"/>
            <a:ext cx="7937500" cy="7435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D5BD77"/>
              </a:buClr>
              <a:buSzPts val="8610"/>
              <a:buFont typeface="Arial"/>
              <a:buNone/>
              <a:defRPr b="1" i="0" sz="7000" u="none" cap="none" strike="noStrike">
                <a:solidFill>
                  <a:srgbClr val="D5BD7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opics" showMasterSp="0">
  <p:cSld name="Topic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2"/>
          <p:cNvSpPr txBox="1"/>
          <p:nvPr>
            <p:ph idx="1" type="body"/>
          </p:nvPr>
        </p:nvSpPr>
        <p:spPr>
          <a:xfrm>
            <a:off x="998830" y="3970209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A81A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1" name="Google Shape;21;p12"/>
          <p:cNvSpPr txBox="1"/>
          <p:nvPr>
            <p:ph idx="2" type="body"/>
          </p:nvPr>
        </p:nvSpPr>
        <p:spPr>
          <a:xfrm>
            <a:off x="1029066" y="4642657"/>
            <a:ext cx="6855067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D5BD7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2" name="Google Shape;22;p12"/>
          <p:cNvSpPr txBox="1"/>
          <p:nvPr>
            <p:ph idx="3" type="body"/>
          </p:nvPr>
        </p:nvSpPr>
        <p:spPr>
          <a:xfrm>
            <a:off x="998830" y="6660447"/>
            <a:ext cx="6885303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1F233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3" name="Google Shape;23;p12"/>
          <p:cNvSpPr txBox="1"/>
          <p:nvPr>
            <p:ph idx="4" type="body"/>
          </p:nvPr>
        </p:nvSpPr>
        <p:spPr>
          <a:xfrm>
            <a:off x="8592134" y="3970209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A81A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4" name="Google Shape;24;p12"/>
          <p:cNvSpPr txBox="1"/>
          <p:nvPr>
            <p:ph idx="5" type="body"/>
          </p:nvPr>
        </p:nvSpPr>
        <p:spPr>
          <a:xfrm>
            <a:off x="8592134" y="4642657"/>
            <a:ext cx="6885302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D5BD7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5" name="Google Shape;25;p12"/>
          <p:cNvSpPr txBox="1"/>
          <p:nvPr>
            <p:ph idx="6" type="body"/>
          </p:nvPr>
        </p:nvSpPr>
        <p:spPr>
          <a:xfrm>
            <a:off x="8558847" y="6719461"/>
            <a:ext cx="6885303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1F233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6" name="Google Shape;26;p12"/>
          <p:cNvSpPr txBox="1"/>
          <p:nvPr>
            <p:ph idx="7" type="body"/>
          </p:nvPr>
        </p:nvSpPr>
        <p:spPr>
          <a:xfrm>
            <a:off x="16394133" y="3970209"/>
            <a:ext cx="2170280" cy="8117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  <a:defRPr b="0" i="0" sz="4000" u="none" cap="none" strike="noStrike">
                <a:solidFill>
                  <a:srgbClr val="A81A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7" name="Google Shape;27;p12"/>
          <p:cNvSpPr txBox="1"/>
          <p:nvPr>
            <p:ph idx="8" type="body"/>
          </p:nvPr>
        </p:nvSpPr>
        <p:spPr>
          <a:xfrm>
            <a:off x="16394133" y="4633744"/>
            <a:ext cx="6885302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  <a:defRPr b="1" i="0" sz="4000" u="none" cap="none" strike="noStrike">
                <a:solidFill>
                  <a:srgbClr val="D5BD7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8" name="Google Shape;28;p12"/>
          <p:cNvSpPr txBox="1"/>
          <p:nvPr>
            <p:ph idx="9" type="body"/>
          </p:nvPr>
        </p:nvSpPr>
        <p:spPr>
          <a:xfrm>
            <a:off x="16394133" y="6660446"/>
            <a:ext cx="6885302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  <a:defRPr b="0" i="0" sz="4000" u="none" cap="none" strike="noStrike">
                <a:solidFill>
                  <a:srgbClr val="1F2332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9" name="Google Shape;29;p12"/>
          <p:cNvSpPr txBox="1"/>
          <p:nvPr>
            <p:ph idx="12" type="sldNum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3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2" name="Google Shape;32;p13"/>
          <p:cNvSpPr/>
          <p:nvPr>
            <p:ph idx="2" type="pic"/>
          </p:nvPr>
        </p:nvSpPr>
        <p:spPr>
          <a:xfrm>
            <a:off x="4893235" y="2701802"/>
            <a:ext cx="14613965" cy="806851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 showMasterSp="0">
  <p:cSld name="Quot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4"/>
          <p:cNvSpPr txBox="1"/>
          <p:nvPr>
            <p:ph idx="1" type="body"/>
          </p:nvPr>
        </p:nvSpPr>
        <p:spPr>
          <a:xfrm>
            <a:off x="4944501" y="4132550"/>
            <a:ext cx="15383852" cy="7162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0"/>
              <a:buFont typeface="Arial"/>
              <a:buNone/>
              <a:defRPr b="1" i="0" sz="90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5" name="Google Shape;35;p14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sz="18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14"/>
          <p:cNvSpPr txBox="1"/>
          <p:nvPr>
            <p:ph idx="2" type="body"/>
          </p:nvPr>
        </p:nvSpPr>
        <p:spPr>
          <a:xfrm>
            <a:off x="5100917" y="9668861"/>
            <a:ext cx="6642847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3690"/>
              <a:buFont typeface="Arial"/>
              <a:buNone/>
              <a:defRPr b="1" i="0" sz="3000" u="none" cap="none" strike="noStrike">
                <a:solidFill>
                  <a:srgbClr val="514C6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37" name="Google Shape;37;p14"/>
          <p:cNvSpPr txBox="1"/>
          <p:nvPr>
            <p:ph idx="3" type="body"/>
          </p:nvPr>
        </p:nvSpPr>
        <p:spPr>
          <a:xfrm>
            <a:off x="5100917" y="10250206"/>
            <a:ext cx="5072529" cy="47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2300"/>
              <a:buFont typeface="Arial"/>
              <a:buNone/>
              <a:defRPr b="0" i="1" sz="2300" u="none" cap="none" strike="noStrike">
                <a:solidFill>
                  <a:srgbClr val="514C6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slide" showMasterSp="0">
  <p:cSld name="Final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5"/>
          <p:cNvSpPr txBox="1"/>
          <p:nvPr>
            <p:ph idx="1" type="body"/>
          </p:nvPr>
        </p:nvSpPr>
        <p:spPr>
          <a:xfrm>
            <a:off x="4124850" y="5899841"/>
            <a:ext cx="11114334" cy="18725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  <a:defRPr b="1" i="0" sz="1029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541020" lvl="1" marL="914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541020" lvl="2" marL="1371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541020" lvl="3" marL="1828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541020" lvl="4" marL="22860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541020" lvl="5" marL="27432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541020" lvl="6" marL="32004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541020" lvl="7" marL="36576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541020" lvl="8" marL="4114800" marR="0" rtl="0" algn="l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>
                <a:srgbClr val="514C61"/>
              </a:buClr>
              <a:buSzPts val="4920"/>
              <a:buFont typeface="Helvetica Neue"/>
              <a:buChar char="•"/>
              <a:defRPr b="0" i="0" sz="4000" u="none" cap="none" strike="noStrike">
                <a:solidFill>
                  <a:srgbClr val="514C6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/>
          <p:nvPr>
            <p:ph idx="12" type="sldNum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noFill/>
          <a:ln>
            <a:noFill/>
          </a:ln>
        </p:spPr>
        <p:txBody>
          <a:bodyPr anchorCtr="0" anchor="b" bIns="50800" lIns="50800" spcFirstLastPara="1" rIns="50800" wrap="square" tIns="50800">
            <a:sp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Helvetica Neue"/>
              <a:buNone/>
              <a:defRPr b="0" i="0" sz="18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320">
          <p15:clr>
            <a:srgbClr val="F26B43"/>
          </p15:clr>
        </p15:guide>
        <p15:guide id="2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"/>
          <p:cNvSpPr txBox="1"/>
          <p:nvPr>
            <p:ph idx="1" type="body"/>
          </p:nvPr>
        </p:nvSpPr>
        <p:spPr>
          <a:xfrm>
            <a:off x="1919525" y="4426650"/>
            <a:ext cx="14389800" cy="48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5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45" name="Google Shape;45;p1"/>
          <p:cNvSpPr txBox="1"/>
          <p:nvPr>
            <p:ph idx="3" type="body"/>
          </p:nvPr>
        </p:nvSpPr>
        <p:spPr>
          <a:xfrm>
            <a:off x="2221343" y="9408205"/>
            <a:ext cx="10937592" cy="6369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3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"/>
          <p:cNvSpPr txBox="1"/>
          <p:nvPr>
            <p:ph idx="1" type="body"/>
          </p:nvPr>
        </p:nvSpPr>
        <p:spPr>
          <a:xfrm>
            <a:off x="6542363" y="5573117"/>
            <a:ext cx="11761966" cy="28895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915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1" name="Google Shape;51;p2"/>
          <p:cNvSpPr txBox="1"/>
          <p:nvPr>
            <p:ph idx="2" type="body"/>
          </p:nvPr>
        </p:nvSpPr>
        <p:spPr>
          <a:xfrm>
            <a:off x="6542363" y="8462682"/>
            <a:ext cx="11761966" cy="1099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615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3"/>
          <p:cNvSpPr txBox="1"/>
          <p:nvPr>
            <p:ph idx="1" type="body"/>
          </p:nvPr>
        </p:nvSpPr>
        <p:spPr>
          <a:xfrm>
            <a:off x="9017000" y="2717800"/>
            <a:ext cx="14490700" cy="86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2332"/>
              </a:buClr>
              <a:buSzPts val="492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57" name="Google Shape;57;p3"/>
          <p:cNvSpPr txBox="1"/>
          <p:nvPr>
            <p:ph idx="2" type="body"/>
          </p:nvPr>
        </p:nvSpPr>
        <p:spPr>
          <a:xfrm>
            <a:off x="876300" y="2657764"/>
            <a:ext cx="7937500" cy="7435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861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"/>
          <p:cNvSpPr txBox="1"/>
          <p:nvPr>
            <p:ph idx="1" type="body"/>
          </p:nvPr>
        </p:nvSpPr>
        <p:spPr>
          <a:xfrm>
            <a:off x="998830" y="3970209"/>
            <a:ext cx="3710330" cy="6635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3" name="Google Shape;63;p4"/>
          <p:cNvSpPr txBox="1"/>
          <p:nvPr>
            <p:ph idx="2" type="body"/>
          </p:nvPr>
        </p:nvSpPr>
        <p:spPr>
          <a:xfrm>
            <a:off x="1029066" y="4642657"/>
            <a:ext cx="6855067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4" name="Google Shape;64;p4"/>
          <p:cNvSpPr txBox="1"/>
          <p:nvPr>
            <p:ph idx="3" type="body"/>
          </p:nvPr>
        </p:nvSpPr>
        <p:spPr>
          <a:xfrm>
            <a:off x="998830" y="6660447"/>
            <a:ext cx="6885303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65" name="Google Shape;65;p4"/>
          <p:cNvSpPr txBox="1"/>
          <p:nvPr>
            <p:ph idx="4" type="body"/>
          </p:nvPr>
        </p:nvSpPr>
        <p:spPr>
          <a:xfrm>
            <a:off x="8592134" y="3970209"/>
            <a:ext cx="4959402" cy="6635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6" name="Google Shape;66;p4"/>
          <p:cNvSpPr txBox="1"/>
          <p:nvPr>
            <p:ph idx="5" type="body"/>
          </p:nvPr>
        </p:nvSpPr>
        <p:spPr>
          <a:xfrm>
            <a:off x="8592134" y="4642657"/>
            <a:ext cx="6885302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67" name="Google Shape;67;p4"/>
          <p:cNvSpPr txBox="1"/>
          <p:nvPr>
            <p:ph idx="6" type="body"/>
          </p:nvPr>
        </p:nvSpPr>
        <p:spPr>
          <a:xfrm>
            <a:off x="8558847" y="6719461"/>
            <a:ext cx="6885303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  <p:sp>
        <p:nvSpPr>
          <p:cNvPr id="68" name="Google Shape;68;p4"/>
          <p:cNvSpPr txBox="1"/>
          <p:nvPr>
            <p:ph idx="7" type="body"/>
          </p:nvPr>
        </p:nvSpPr>
        <p:spPr>
          <a:xfrm>
            <a:off x="16394132" y="3970209"/>
            <a:ext cx="4042707" cy="6635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A81A17"/>
              </a:buClr>
              <a:buSzPts val="40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9" name="Google Shape;69;p4"/>
          <p:cNvSpPr txBox="1"/>
          <p:nvPr>
            <p:ph idx="8" type="body"/>
          </p:nvPr>
        </p:nvSpPr>
        <p:spPr>
          <a:xfrm>
            <a:off x="16394133" y="4633744"/>
            <a:ext cx="6885302" cy="1707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D5BD77"/>
              </a:buClr>
              <a:buSzPts val="40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0" name="Google Shape;70;p4"/>
          <p:cNvSpPr txBox="1"/>
          <p:nvPr>
            <p:ph idx="9" type="body"/>
          </p:nvPr>
        </p:nvSpPr>
        <p:spPr>
          <a:xfrm>
            <a:off x="16394133" y="6660446"/>
            <a:ext cx="6885302" cy="51350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2332"/>
              </a:buClr>
              <a:buSzPts val="4000"/>
              <a:buFont typeface="Helvetica Neue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"/>
          <p:cNvSpPr/>
          <p:nvPr>
            <p:ph idx="2" type="pic"/>
          </p:nvPr>
        </p:nvSpPr>
        <p:spPr>
          <a:xfrm>
            <a:off x="4893235" y="2701802"/>
            <a:ext cx="14613965" cy="8068518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"/>
          <p:cNvSpPr txBox="1"/>
          <p:nvPr>
            <p:ph idx="1" type="body"/>
          </p:nvPr>
        </p:nvSpPr>
        <p:spPr>
          <a:xfrm>
            <a:off x="4944501" y="4132550"/>
            <a:ext cx="15383852" cy="55363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0"/>
              <a:buFont typeface="Arial"/>
              <a:buNone/>
            </a:pPr>
            <a:r>
              <a:rPr lang="en-US" sz="9900"/>
              <a:t>Trick 17 show will start now </a:t>
            </a:r>
            <a:endParaRPr sz="9900"/>
          </a:p>
        </p:txBody>
      </p:sp>
      <p:sp>
        <p:nvSpPr>
          <p:cNvPr id="81" name="Google Shape;81;p6"/>
          <p:cNvSpPr txBox="1"/>
          <p:nvPr>
            <p:ph idx="2" type="body"/>
          </p:nvPr>
        </p:nvSpPr>
        <p:spPr>
          <a:xfrm>
            <a:off x="5100917" y="9668861"/>
            <a:ext cx="6642847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369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2" name="Google Shape;82;p6"/>
          <p:cNvSpPr txBox="1"/>
          <p:nvPr>
            <p:ph idx="3" type="body"/>
          </p:nvPr>
        </p:nvSpPr>
        <p:spPr>
          <a:xfrm>
            <a:off x="5100917" y="10250206"/>
            <a:ext cx="5072529" cy="479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14C61"/>
              </a:buClr>
              <a:buSzPts val="23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"/>
          <p:cNvSpPr txBox="1"/>
          <p:nvPr>
            <p:ph idx="1" type="body"/>
          </p:nvPr>
        </p:nvSpPr>
        <p:spPr>
          <a:xfrm>
            <a:off x="4124850" y="4918525"/>
            <a:ext cx="17416200" cy="28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290"/>
              <a:buFont typeface="Arial"/>
              <a:buNone/>
            </a:pPr>
            <a:r>
              <a:t/>
            </a:r>
            <a:endParaRPr i="1" sz="979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Trick17">
      <a:dk1>
        <a:srgbClr val="1F2332"/>
      </a:dk1>
      <a:lt1>
        <a:srgbClr val="D6BD77"/>
      </a:lt1>
      <a:dk2>
        <a:srgbClr val="1F2332"/>
      </a:dk2>
      <a:lt2>
        <a:srgbClr val="D5D5D5"/>
      </a:lt2>
      <a:accent1>
        <a:srgbClr val="2B3361"/>
      </a:accent1>
      <a:accent2>
        <a:srgbClr val="1F2332"/>
      </a:accent2>
      <a:accent3>
        <a:srgbClr val="D6BD77"/>
      </a:accent3>
      <a:accent4>
        <a:srgbClr val="7C6029"/>
      </a:accent4>
      <a:accent5>
        <a:srgbClr val="8E764E"/>
      </a:accent5>
      <a:accent6>
        <a:srgbClr val="7F5800"/>
      </a:accent6>
      <a:hlink>
        <a:srgbClr val="D6BD77"/>
      </a:hlink>
      <a:folHlink>
        <a:srgbClr val="A81A1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Raquel Nogueira</dc:creator>
</cp:coreProperties>
</file>